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</p:sldIdLst>
  <p:sldSz cx="15119350" cy="2138362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7E6"/>
    <a:srgbClr val="FDD568"/>
    <a:srgbClr val="125D40"/>
    <a:srgbClr val="FEF2D2"/>
    <a:srgbClr val="0AA574"/>
    <a:srgbClr val="FAB50B"/>
    <a:srgbClr val="FFCC00"/>
    <a:srgbClr val="2FA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67" autoAdjust="0"/>
    <p:restoredTop sz="94660"/>
  </p:normalViewPr>
  <p:slideViewPr>
    <p:cSldViewPr snapToGrid="0">
      <p:cViewPr>
        <p:scale>
          <a:sx n="60" d="100"/>
          <a:sy n="60" d="100"/>
        </p:scale>
        <p:origin x="2364" y="-336"/>
      </p:cViewPr>
      <p:guideLst>
        <p:guide orient="horz" pos="6735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a" userId="ce41c63f-b5d7-4a7d-bc1a-fc49945c1d87" providerId="ADAL" clId="{8DE4790D-CE1A-4EBF-A82E-4AC5B50F2864}"/>
    <pc:docChg chg="undo custSel modSld">
      <pc:chgData name="Louisa" userId="ce41c63f-b5d7-4a7d-bc1a-fc49945c1d87" providerId="ADAL" clId="{8DE4790D-CE1A-4EBF-A82E-4AC5B50F2864}" dt="2025-05-14T17:29:30.343" v="464" actId="478"/>
      <pc:docMkLst>
        <pc:docMk/>
      </pc:docMkLst>
      <pc:sldChg chg="addSp delSp modSp mod">
        <pc:chgData name="Louisa" userId="ce41c63f-b5d7-4a7d-bc1a-fc49945c1d87" providerId="ADAL" clId="{8DE4790D-CE1A-4EBF-A82E-4AC5B50F2864}" dt="2025-05-14T17:29:30.343" v="464" actId="478"/>
        <pc:sldMkLst>
          <pc:docMk/>
          <pc:sldMk cId="1977588744" sldId="259"/>
        </pc:sldMkLst>
        <pc:spChg chg="mod">
          <ac:chgData name="Louisa" userId="ce41c63f-b5d7-4a7d-bc1a-fc49945c1d87" providerId="ADAL" clId="{8DE4790D-CE1A-4EBF-A82E-4AC5B50F2864}" dt="2025-05-14T17:25:31.787" v="428" actId="20577"/>
          <ac:spMkLst>
            <pc:docMk/>
            <pc:sldMk cId="1977588744" sldId="259"/>
            <ac:spMk id="7" creationId="{4E31AF43-D88F-4045-B057-59B8AE69E14F}"/>
          </ac:spMkLst>
        </pc:spChg>
        <pc:spChg chg="mod">
          <ac:chgData name="Louisa" userId="ce41c63f-b5d7-4a7d-bc1a-fc49945c1d87" providerId="ADAL" clId="{8DE4790D-CE1A-4EBF-A82E-4AC5B50F2864}" dt="2025-05-14T17:25:47.058" v="429" actId="20577"/>
          <ac:spMkLst>
            <pc:docMk/>
            <pc:sldMk cId="1977588744" sldId="259"/>
            <ac:spMk id="15" creationId="{1A16028E-F952-4693-8D2D-4F419A17E5C4}"/>
          </ac:spMkLst>
        </pc:spChg>
        <pc:picChg chg="add mod">
          <ac:chgData name="Louisa" userId="ce41c63f-b5d7-4a7d-bc1a-fc49945c1d87" providerId="ADAL" clId="{8DE4790D-CE1A-4EBF-A82E-4AC5B50F2864}" dt="2025-05-14T17:27:34.273" v="442" actId="1076"/>
          <ac:picMkLst>
            <pc:docMk/>
            <pc:sldMk cId="1977588744" sldId="259"/>
            <ac:picMk id="8" creationId="{5964BF48-5971-4E75-AEB6-18BFDB3BAAC9}"/>
          </ac:picMkLst>
        </pc:picChg>
        <pc:picChg chg="add mod">
          <ac:chgData name="Louisa" userId="ce41c63f-b5d7-4a7d-bc1a-fc49945c1d87" providerId="ADAL" clId="{8DE4790D-CE1A-4EBF-A82E-4AC5B50F2864}" dt="2025-05-14T17:28:19.204" v="445" actId="14100"/>
          <ac:picMkLst>
            <pc:docMk/>
            <pc:sldMk cId="1977588744" sldId="259"/>
            <ac:picMk id="10" creationId="{999C7653-15B1-434A-A4D8-7B9E35C0E989}"/>
          </ac:picMkLst>
        </pc:picChg>
        <pc:picChg chg="add mod">
          <ac:chgData name="Louisa" userId="ce41c63f-b5d7-4a7d-bc1a-fc49945c1d87" providerId="ADAL" clId="{8DE4790D-CE1A-4EBF-A82E-4AC5B50F2864}" dt="2025-05-14T17:25:02.656" v="413" actId="1076"/>
          <ac:picMkLst>
            <pc:docMk/>
            <pc:sldMk cId="1977588744" sldId="259"/>
            <ac:picMk id="20" creationId="{9200D4E0-6A36-435C-872D-2054B97E64D6}"/>
          </ac:picMkLst>
        </pc:picChg>
        <pc:picChg chg="add mod">
          <ac:chgData name="Louisa" userId="ce41c63f-b5d7-4a7d-bc1a-fc49945c1d87" providerId="ADAL" clId="{8DE4790D-CE1A-4EBF-A82E-4AC5B50F2864}" dt="2025-05-14T17:25:25.246" v="425" actId="1038"/>
          <ac:picMkLst>
            <pc:docMk/>
            <pc:sldMk cId="1977588744" sldId="259"/>
            <ac:picMk id="21" creationId="{CAB31BB2-AE9A-4CEA-B89F-D555EA851945}"/>
          </ac:picMkLst>
        </pc:picChg>
        <pc:picChg chg="add mod">
          <ac:chgData name="Louisa" userId="ce41c63f-b5d7-4a7d-bc1a-fc49945c1d87" providerId="ADAL" clId="{8DE4790D-CE1A-4EBF-A82E-4AC5B50F2864}" dt="2025-05-14T17:26:01.661" v="434" actId="14100"/>
          <ac:picMkLst>
            <pc:docMk/>
            <pc:sldMk cId="1977588744" sldId="259"/>
            <ac:picMk id="22" creationId="{839D8005-63F5-494A-B3E8-AF2ECFF419B1}"/>
          </ac:picMkLst>
        </pc:picChg>
        <pc:picChg chg="add del mod">
          <ac:chgData name="Louisa" userId="ce41c63f-b5d7-4a7d-bc1a-fc49945c1d87" providerId="ADAL" clId="{8DE4790D-CE1A-4EBF-A82E-4AC5B50F2864}" dt="2025-05-14T17:29:05.362" v="457" actId="478"/>
          <ac:picMkLst>
            <pc:docMk/>
            <pc:sldMk cId="1977588744" sldId="259"/>
            <ac:picMk id="23" creationId="{EE871B6F-688E-474B-8C8C-42C51D22E5A5}"/>
          </ac:picMkLst>
        </pc:picChg>
        <pc:picChg chg="add del mod">
          <ac:chgData name="Louisa" userId="ce41c63f-b5d7-4a7d-bc1a-fc49945c1d87" providerId="ADAL" clId="{8DE4790D-CE1A-4EBF-A82E-4AC5B50F2864}" dt="2025-05-14T17:28:42.643" v="453" actId="478"/>
          <ac:picMkLst>
            <pc:docMk/>
            <pc:sldMk cId="1977588744" sldId="259"/>
            <ac:picMk id="24" creationId="{911B31E3-D146-4C57-9F57-26F9AEBE2511}"/>
          </ac:picMkLst>
        </pc:picChg>
        <pc:picChg chg="add del mod">
          <ac:chgData name="Louisa" userId="ce41c63f-b5d7-4a7d-bc1a-fc49945c1d87" providerId="ADAL" clId="{8DE4790D-CE1A-4EBF-A82E-4AC5B50F2864}" dt="2025-05-14T17:28:41.190" v="452"/>
          <ac:picMkLst>
            <pc:docMk/>
            <pc:sldMk cId="1977588744" sldId="259"/>
            <ac:picMk id="25" creationId="{42D73907-3C0E-4A2F-BB84-7C2EB84DED50}"/>
          </ac:picMkLst>
        </pc:picChg>
        <pc:picChg chg="add mod">
          <ac:chgData name="Louisa" userId="ce41c63f-b5d7-4a7d-bc1a-fc49945c1d87" providerId="ADAL" clId="{8DE4790D-CE1A-4EBF-A82E-4AC5B50F2864}" dt="2025-05-14T17:29:10.157" v="459" actId="1076"/>
          <ac:picMkLst>
            <pc:docMk/>
            <pc:sldMk cId="1977588744" sldId="259"/>
            <ac:picMk id="27" creationId="{2AF83277-1393-4C54-A341-CB4AB99F8E26}"/>
          </ac:picMkLst>
        </pc:picChg>
        <pc:picChg chg="add del mod">
          <ac:chgData name="Louisa" userId="ce41c63f-b5d7-4a7d-bc1a-fc49945c1d87" providerId="ADAL" clId="{8DE4790D-CE1A-4EBF-A82E-4AC5B50F2864}" dt="2025-05-14T17:29:30.343" v="464" actId="478"/>
          <ac:picMkLst>
            <pc:docMk/>
            <pc:sldMk cId="1977588744" sldId="259"/>
            <ac:picMk id="29" creationId="{25A5C509-D98A-4D10-AF4A-A3230E868458}"/>
          </ac:picMkLst>
        </pc:picChg>
      </pc:sldChg>
    </pc:docChg>
  </pc:docChgLst>
  <pc:docChgLst>
    <pc:chgData name="Bahl, Louisa" userId="ce41c63f-b5d7-4a7d-bc1a-fc49945c1d87" providerId="ADAL" clId="{8DE4790D-CE1A-4EBF-A82E-4AC5B50F2864}"/>
    <pc:docChg chg="undo custSel delSld modSld">
      <pc:chgData name="Bahl, Louisa" userId="ce41c63f-b5d7-4a7d-bc1a-fc49945c1d87" providerId="ADAL" clId="{8DE4790D-CE1A-4EBF-A82E-4AC5B50F2864}" dt="2025-05-15T08:11:12.078" v="1195" actId="20577"/>
      <pc:docMkLst>
        <pc:docMk/>
      </pc:docMkLst>
      <pc:sldChg chg="del">
        <pc:chgData name="Bahl, Louisa" userId="ce41c63f-b5d7-4a7d-bc1a-fc49945c1d87" providerId="ADAL" clId="{8DE4790D-CE1A-4EBF-A82E-4AC5B50F2864}" dt="2025-05-15T08:00:19.252" v="925" actId="47"/>
        <pc:sldMkLst>
          <pc:docMk/>
          <pc:sldMk cId="167032427" sldId="256"/>
        </pc:sldMkLst>
      </pc:sldChg>
      <pc:sldChg chg="addSp delSp modSp mod">
        <pc:chgData name="Bahl, Louisa" userId="ce41c63f-b5d7-4a7d-bc1a-fc49945c1d87" providerId="ADAL" clId="{8DE4790D-CE1A-4EBF-A82E-4AC5B50F2864}" dt="2025-05-15T08:11:12.078" v="1195" actId="20577"/>
        <pc:sldMkLst>
          <pc:docMk/>
          <pc:sldMk cId="1977588744" sldId="259"/>
        </pc:sldMkLst>
        <pc:spChg chg="mod">
          <ac:chgData name="Bahl, Louisa" userId="ce41c63f-b5d7-4a7d-bc1a-fc49945c1d87" providerId="ADAL" clId="{8DE4790D-CE1A-4EBF-A82E-4AC5B50F2864}" dt="2025-05-15T08:11:12.078" v="1195" actId="20577"/>
          <ac:spMkLst>
            <pc:docMk/>
            <pc:sldMk cId="1977588744" sldId="259"/>
            <ac:spMk id="7" creationId="{4E31AF43-D88F-4045-B057-59B8AE69E14F}"/>
          </ac:spMkLst>
        </pc:spChg>
        <pc:spChg chg="mod">
          <ac:chgData name="Bahl, Louisa" userId="ce41c63f-b5d7-4a7d-bc1a-fc49945c1d87" providerId="ADAL" clId="{8DE4790D-CE1A-4EBF-A82E-4AC5B50F2864}" dt="2025-05-15T08:08:21.670" v="1146" actId="6549"/>
          <ac:spMkLst>
            <pc:docMk/>
            <pc:sldMk cId="1977588744" sldId="259"/>
            <ac:spMk id="15" creationId="{1A16028E-F952-4693-8D2D-4F419A17E5C4}"/>
          </ac:spMkLst>
        </pc:spChg>
        <pc:graphicFrameChg chg="add mod modGraphic">
          <ac:chgData name="Bahl, Louisa" userId="ce41c63f-b5d7-4a7d-bc1a-fc49945c1d87" providerId="ADAL" clId="{8DE4790D-CE1A-4EBF-A82E-4AC5B50F2864}" dt="2025-05-15T08:07:28.577" v="1098" actId="20577"/>
          <ac:graphicFrameMkLst>
            <pc:docMk/>
            <pc:sldMk cId="1977588744" sldId="259"/>
            <ac:graphicFrameMk id="11" creationId="{86D74AF5-EE14-4C8E-9B63-DF9798AA1507}"/>
          </ac:graphicFrameMkLst>
        </pc:graphicFrameChg>
        <pc:picChg chg="mod">
          <ac:chgData name="Bahl, Louisa" userId="ce41c63f-b5d7-4a7d-bc1a-fc49945c1d87" providerId="ADAL" clId="{8DE4790D-CE1A-4EBF-A82E-4AC5B50F2864}" dt="2025-05-15T08:10:25.437" v="1184" actId="1038"/>
          <ac:picMkLst>
            <pc:docMk/>
            <pc:sldMk cId="1977588744" sldId="259"/>
            <ac:picMk id="8" creationId="{5964BF48-5971-4E75-AEB6-18BFDB3BAAC9}"/>
          </ac:picMkLst>
        </pc:picChg>
        <pc:picChg chg="add mod">
          <ac:chgData name="Bahl, Louisa" userId="ce41c63f-b5d7-4a7d-bc1a-fc49945c1d87" providerId="ADAL" clId="{8DE4790D-CE1A-4EBF-A82E-4AC5B50F2864}" dt="2025-05-15T07:57:27.930" v="781" actId="1035"/>
          <ac:picMkLst>
            <pc:docMk/>
            <pc:sldMk cId="1977588744" sldId="259"/>
            <ac:picMk id="9" creationId="{A98CE512-4D1F-400E-854C-2EFAEE710563}"/>
          </ac:picMkLst>
        </pc:picChg>
        <pc:picChg chg="mod">
          <ac:chgData name="Bahl, Louisa" userId="ce41c63f-b5d7-4a7d-bc1a-fc49945c1d87" providerId="ADAL" clId="{8DE4790D-CE1A-4EBF-A82E-4AC5B50F2864}" dt="2025-05-15T08:09:52.043" v="1170" actId="1076"/>
          <ac:picMkLst>
            <pc:docMk/>
            <pc:sldMk cId="1977588744" sldId="259"/>
            <ac:picMk id="10" creationId="{999C7653-15B1-434A-A4D8-7B9E35C0E989}"/>
          </ac:picMkLst>
        </pc:picChg>
        <pc:picChg chg="del mod">
          <ac:chgData name="Bahl, Louisa" userId="ce41c63f-b5d7-4a7d-bc1a-fc49945c1d87" providerId="ADAL" clId="{8DE4790D-CE1A-4EBF-A82E-4AC5B50F2864}" dt="2025-05-15T08:08:55.568" v="1159" actId="478"/>
          <ac:picMkLst>
            <pc:docMk/>
            <pc:sldMk cId="1977588744" sldId="259"/>
            <ac:picMk id="20" creationId="{9200D4E0-6A36-435C-872D-2054B97E64D6}"/>
          </ac:picMkLst>
        </pc:picChg>
        <pc:picChg chg="del mod">
          <ac:chgData name="Bahl, Louisa" userId="ce41c63f-b5d7-4a7d-bc1a-fc49945c1d87" providerId="ADAL" clId="{8DE4790D-CE1A-4EBF-A82E-4AC5B50F2864}" dt="2025-05-15T08:08:54.543" v="1158" actId="478"/>
          <ac:picMkLst>
            <pc:docMk/>
            <pc:sldMk cId="1977588744" sldId="259"/>
            <ac:picMk id="21" creationId="{CAB31BB2-AE9A-4CEA-B89F-D555EA851945}"/>
          </ac:picMkLst>
        </pc:picChg>
        <pc:picChg chg="del mod">
          <ac:chgData name="Bahl, Louisa" userId="ce41c63f-b5d7-4a7d-bc1a-fc49945c1d87" providerId="ADAL" clId="{8DE4790D-CE1A-4EBF-A82E-4AC5B50F2864}" dt="2025-05-15T08:07:47.309" v="1102" actId="478"/>
          <ac:picMkLst>
            <pc:docMk/>
            <pc:sldMk cId="1977588744" sldId="259"/>
            <ac:picMk id="22" creationId="{839D8005-63F5-494A-B3E8-AF2ECFF419B1}"/>
          </ac:picMkLst>
        </pc:picChg>
        <pc:picChg chg="del mod">
          <ac:chgData name="Bahl, Louisa" userId="ce41c63f-b5d7-4a7d-bc1a-fc49945c1d87" providerId="ADAL" clId="{8DE4790D-CE1A-4EBF-A82E-4AC5B50F2864}" dt="2025-05-15T08:08:35.843" v="1150" actId="478"/>
          <ac:picMkLst>
            <pc:docMk/>
            <pc:sldMk cId="1977588744" sldId="259"/>
            <ac:picMk id="24" creationId="{911B31E3-D146-4C57-9F57-26F9AEBE2511}"/>
          </ac:picMkLst>
        </pc:picChg>
        <pc:picChg chg="del mod">
          <ac:chgData name="Bahl, Louisa" userId="ce41c63f-b5d7-4a7d-bc1a-fc49945c1d87" providerId="ADAL" clId="{8DE4790D-CE1A-4EBF-A82E-4AC5B50F2864}" dt="2025-05-15T08:09:00.529" v="1160" actId="478"/>
          <ac:picMkLst>
            <pc:docMk/>
            <pc:sldMk cId="1977588744" sldId="259"/>
            <ac:picMk id="27" creationId="{2AF83277-1393-4C54-A341-CB4AB99F8E26}"/>
          </ac:picMkLst>
        </pc:picChg>
        <pc:picChg chg="add mod">
          <ac:chgData name="Bahl, Louisa" userId="ce41c63f-b5d7-4a7d-bc1a-fc49945c1d87" providerId="ADAL" clId="{8DE4790D-CE1A-4EBF-A82E-4AC5B50F2864}" dt="2025-05-15T08:09:33.876" v="1165" actId="14100"/>
          <ac:picMkLst>
            <pc:docMk/>
            <pc:sldMk cId="1977588744" sldId="259"/>
            <ac:picMk id="28" creationId="{1438889F-FF85-41D6-B389-41B3237B399C}"/>
          </ac:picMkLst>
        </pc:picChg>
        <pc:picChg chg="add mod">
          <ac:chgData name="Bahl, Louisa" userId="ce41c63f-b5d7-4a7d-bc1a-fc49945c1d87" providerId="ADAL" clId="{8DE4790D-CE1A-4EBF-A82E-4AC5B50F2864}" dt="2025-05-15T08:09:30.235" v="1164" actId="1076"/>
          <ac:picMkLst>
            <pc:docMk/>
            <pc:sldMk cId="1977588744" sldId="259"/>
            <ac:picMk id="2049" creationId="{2D2DCA84-7C96-4542-9E77-C7FA53DB23FD}"/>
          </ac:picMkLst>
        </pc:picChg>
        <pc:picChg chg="add mod">
          <ac:chgData name="Bahl, Louisa" userId="ce41c63f-b5d7-4a7d-bc1a-fc49945c1d87" providerId="ADAL" clId="{8DE4790D-CE1A-4EBF-A82E-4AC5B50F2864}" dt="2025-05-15T08:09:41.052" v="1167" actId="14100"/>
          <ac:picMkLst>
            <pc:docMk/>
            <pc:sldMk cId="1977588744" sldId="259"/>
            <ac:picMk id="2050" creationId="{5AC5888C-0E43-4FD1-AAD7-64C5203810E1}"/>
          </ac:picMkLst>
        </pc:picChg>
        <pc:picChg chg="add del mod">
          <ac:chgData name="Bahl, Louisa" userId="ce41c63f-b5d7-4a7d-bc1a-fc49945c1d87" providerId="ADAL" clId="{8DE4790D-CE1A-4EBF-A82E-4AC5B50F2864}" dt="2025-05-15T08:07:12.439" v="1093" actId="21"/>
          <ac:picMkLst>
            <pc:docMk/>
            <pc:sldMk cId="1977588744" sldId="259"/>
            <ac:picMk id="2051" creationId="{4F501731-A0C6-49E9-9D27-0579DB6A480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99590"/>
            <a:ext cx="12851448" cy="7444669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1A4A-523B-464A-A9C1-F998007A81DB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78BA-DE88-4C5E-839F-D59A5FF610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204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1A4A-523B-464A-A9C1-F998007A81DB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78BA-DE88-4C5E-839F-D59A5FF610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73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1A4A-523B-464A-A9C1-F998007A81DB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78BA-DE88-4C5E-839F-D59A5FF610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026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1A4A-523B-464A-A9C1-F998007A81DB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78BA-DE88-4C5E-839F-D59A5FF610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053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1A4A-523B-464A-A9C1-F998007A81DB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78BA-DE88-4C5E-839F-D59A5FF610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495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1A4A-523B-464A-A9C1-F998007A81DB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78BA-DE88-4C5E-839F-D59A5FF610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81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1A4A-523B-464A-A9C1-F998007A81DB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78BA-DE88-4C5E-839F-D59A5FF610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0246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1A4A-523B-464A-A9C1-F998007A81DB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78BA-DE88-4C5E-839F-D59A5FF610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828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1A4A-523B-464A-A9C1-F998007A81DB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78BA-DE88-4C5E-839F-D59A5FF610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885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1A4A-523B-464A-A9C1-F998007A81DB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78BA-DE88-4C5E-839F-D59A5FF610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853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1A4A-523B-464A-A9C1-F998007A81DB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78BA-DE88-4C5E-839F-D59A5FF610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96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01A4A-523B-464A-A9C1-F998007A81DB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A78BA-DE88-4C5E-839F-D59A5FF610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685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CBA82EA-D4A6-4F9D-BE29-45F6C49F02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85" r="10185"/>
          <a:stretch/>
        </p:blipFill>
        <p:spPr>
          <a:xfrm rot="5400000">
            <a:off x="-4357567" y="1914669"/>
            <a:ext cx="23834484" cy="1510342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E7C7092-BA82-4E60-A6BD-DAD5AED4235F}"/>
              </a:ext>
            </a:extLst>
          </p:cNvPr>
          <p:cNvSpPr/>
          <p:nvPr/>
        </p:nvSpPr>
        <p:spPr>
          <a:xfrm>
            <a:off x="446217" y="553584"/>
            <a:ext cx="14231723" cy="2032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36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5A1DC98-C387-45F6-9185-6040C5208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3138" y="473866"/>
            <a:ext cx="6076081" cy="1886806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de-DE" sz="3200" b="1" dirty="0">
                <a:solidFill>
                  <a:srgbClr val="125D40"/>
                </a:solidFill>
                <a:latin typeface="+mn-lt"/>
              </a:rPr>
              <a:t>Tage des offenen Reallabors</a:t>
            </a:r>
            <a:br>
              <a:rPr lang="de-DE" sz="3200" b="1" dirty="0">
                <a:solidFill>
                  <a:srgbClr val="125D40"/>
                </a:solidFill>
                <a:latin typeface="+mn-lt"/>
              </a:rPr>
            </a:br>
            <a:r>
              <a:rPr lang="de-DE" sz="2600" dirty="0">
                <a:solidFill>
                  <a:srgbClr val="125D40"/>
                </a:solidFill>
                <a:latin typeface="+mn-lt"/>
              </a:rPr>
              <a:t>Aktionswoche: 30.06. – 06.07.2025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B682FE9-76F1-4980-8C8C-B7DBD994F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23" y="10078139"/>
            <a:ext cx="5436220" cy="1075190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0702D5A-E388-4E94-B90E-613541AD5F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31" y="913556"/>
            <a:ext cx="3675043" cy="833253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8C0C90B2-F456-400F-A56F-4ACB3B80049D}"/>
              </a:ext>
            </a:extLst>
          </p:cNvPr>
          <p:cNvSpPr/>
          <p:nvPr/>
        </p:nvSpPr>
        <p:spPr>
          <a:xfrm>
            <a:off x="1046324" y="2586716"/>
            <a:ext cx="13026704" cy="7807685"/>
          </a:xfrm>
          <a:prstGeom prst="rect">
            <a:avLst/>
          </a:prstGeom>
          <a:solidFill>
            <a:schemeClr val="bg1"/>
          </a:solidFill>
          <a:ln w="76200">
            <a:solidFill>
              <a:srgbClr val="FAB5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36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E31AF43-D88F-4045-B057-59B8AE69E14F}"/>
              </a:ext>
            </a:extLst>
          </p:cNvPr>
          <p:cNvSpPr txBox="1"/>
          <p:nvPr/>
        </p:nvSpPr>
        <p:spPr>
          <a:xfrm>
            <a:off x="1230459" y="2760889"/>
            <a:ext cx="12842567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0" b="1" dirty="0">
                <a:solidFill>
                  <a:srgbClr val="125D40"/>
                </a:solidFill>
              </a:rPr>
              <a:t>Erleben Sie den Tag des offenen </a:t>
            </a:r>
          </a:p>
          <a:p>
            <a:r>
              <a:rPr lang="de-DE" sz="5000" b="1" dirty="0">
                <a:solidFill>
                  <a:srgbClr val="125D40"/>
                </a:solidFill>
              </a:rPr>
              <a:t>Reallabors Klima-RT-LAB!</a:t>
            </a:r>
            <a:endParaRPr lang="de-DE" sz="2436" b="1" dirty="0">
              <a:solidFill>
                <a:srgbClr val="125D40"/>
              </a:solidFill>
            </a:endParaRPr>
          </a:p>
          <a:p>
            <a:r>
              <a:rPr lang="de-DE" sz="3600" b="1" dirty="0">
                <a:solidFill>
                  <a:srgbClr val="125D40"/>
                </a:solidFill>
              </a:rPr>
              <a:t>1. Juli 2025 – Stadt Reutlingen &amp; online</a:t>
            </a:r>
          </a:p>
          <a:p>
            <a:endParaRPr lang="de-DE" sz="2400" dirty="0">
              <a:solidFill>
                <a:srgbClr val="125D40"/>
              </a:solidFill>
            </a:endParaRPr>
          </a:p>
          <a:p>
            <a:r>
              <a:rPr lang="de-DE" sz="2800" dirty="0">
                <a:solidFill>
                  <a:srgbClr val="125D40"/>
                </a:solidFill>
              </a:rPr>
              <a:t>Sie sind Mitarbeitende:r der Stadt Reutlingen?</a:t>
            </a:r>
          </a:p>
          <a:p>
            <a:r>
              <a:rPr lang="de-DE" sz="2800" dirty="0">
                <a:solidFill>
                  <a:srgbClr val="125D40"/>
                </a:solidFill>
              </a:rPr>
              <a:t>Sie haben sich immer schon gefragt, was das Reallabor Klima-RT-LAB eigentlich macht?</a:t>
            </a:r>
          </a:p>
          <a:p>
            <a:r>
              <a:rPr lang="de-DE" sz="2800" dirty="0">
                <a:solidFill>
                  <a:srgbClr val="125D40"/>
                </a:solidFill>
              </a:rPr>
              <a:t>Dann nutzen Sie die Chance, hinter die Kulissen des Reallabors direkt vor Ihrer Haus- und Bürotür zu blicken!</a:t>
            </a:r>
          </a:p>
          <a:p>
            <a:endParaRPr lang="de-DE" sz="2800" dirty="0">
              <a:solidFill>
                <a:srgbClr val="125D40"/>
              </a:solidFill>
            </a:endParaRPr>
          </a:p>
          <a:p>
            <a:r>
              <a:rPr lang="de-DE" sz="2800" dirty="0">
                <a:solidFill>
                  <a:srgbClr val="125D40"/>
                </a:solidFill>
              </a:rPr>
              <a:t>Alle Informationen rund um Programm, teilnehmende Praxis-</a:t>
            </a:r>
          </a:p>
          <a:p>
            <a:r>
              <a:rPr lang="de-DE" sz="2800" dirty="0">
                <a:solidFill>
                  <a:srgbClr val="125D40"/>
                </a:solidFill>
              </a:rPr>
              <a:t>partner, Ihre Teilnahme und Anmeldung erhalten Sie auf der </a:t>
            </a:r>
          </a:p>
          <a:p>
            <a:r>
              <a:rPr lang="de-DE" sz="2800" dirty="0">
                <a:solidFill>
                  <a:srgbClr val="125D40"/>
                </a:solidFill>
              </a:rPr>
              <a:t>Website des Klima-RT-LABs unter der Rubrik „Aktuelles“</a:t>
            </a:r>
          </a:p>
          <a:p>
            <a:r>
              <a:rPr lang="de-DE" sz="2800" dirty="0">
                <a:solidFill>
                  <a:srgbClr val="125D40"/>
                </a:solidFill>
              </a:rPr>
              <a:t>oder über den QR-Code:</a:t>
            </a:r>
          </a:p>
          <a:p>
            <a:endParaRPr lang="de-DE" sz="2800" dirty="0">
              <a:solidFill>
                <a:srgbClr val="125D40"/>
              </a:solidFill>
            </a:endParaRPr>
          </a:p>
          <a:p>
            <a:r>
              <a:rPr lang="de-DE" sz="2800" dirty="0">
                <a:solidFill>
                  <a:srgbClr val="125D40"/>
                </a:solidFill>
              </a:rPr>
              <a:t>Wir freuen uns über Ihre Teilnahme – kommen Sie vorbei!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3992598D-586A-4023-977D-23250BBB1669}"/>
              </a:ext>
            </a:extLst>
          </p:cNvPr>
          <p:cNvSpPr/>
          <p:nvPr/>
        </p:nvSpPr>
        <p:spPr>
          <a:xfrm>
            <a:off x="6482543" y="10691253"/>
            <a:ext cx="7590485" cy="6558945"/>
          </a:xfrm>
          <a:prstGeom prst="rect">
            <a:avLst/>
          </a:prstGeom>
          <a:solidFill>
            <a:schemeClr val="bg1"/>
          </a:solidFill>
          <a:ln w="76200">
            <a:solidFill>
              <a:srgbClr val="FAB5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36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A16028E-F952-4693-8D2D-4F419A17E5C4}"/>
              </a:ext>
            </a:extLst>
          </p:cNvPr>
          <p:cNvSpPr txBox="1"/>
          <p:nvPr/>
        </p:nvSpPr>
        <p:spPr>
          <a:xfrm>
            <a:off x="6653994" y="10820548"/>
            <a:ext cx="6846577" cy="421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36" b="1" dirty="0">
                <a:solidFill>
                  <a:srgbClr val="125D40"/>
                </a:solidFill>
              </a:rPr>
              <a:t>Programm 1.7.25</a:t>
            </a:r>
          </a:p>
          <a:p>
            <a:endParaRPr lang="de-DE" sz="2436" b="1" dirty="0">
              <a:solidFill>
                <a:srgbClr val="125D40"/>
              </a:solidFill>
            </a:endParaRPr>
          </a:p>
          <a:p>
            <a:endParaRPr lang="de-DE" sz="2436" b="1" dirty="0">
              <a:solidFill>
                <a:srgbClr val="125D40"/>
              </a:solidFill>
            </a:endParaRPr>
          </a:p>
          <a:p>
            <a:endParaRPr lang="de-DE" sz="2436" b="1" dirty="0">
              <a:solidFill>
                <a:srgbClr val="125D40"/>
              </a:solidFill>
            </a:endParaRPr>
          </a:p>
          <a:p>
            <a:endParaRPr lang="de-DE" sz="2436" b="1" dirty="0">
              <a:solidFill>
                <a:srgbClr val="125D40"/>
              </a:solidFill>
            </a:endParaRPr>
          </a:p>
          <a:p>
            <a:endParaRPr lang="de-DE" sz="2436" b="1" dirty="0">
              <a:solidFill>
                <a:srgbClr val="125D40"/>
              </a:solidFill>
            </a:endParaRPr>
          </a:p>
          <a:p>
            <a:endParaRPr lang="de-DE" sz="2436" b="1" dirty="0">
              <a:solidFill>
                <a:srgbClr val="125D40"/>
              </a:solidFill>
            </a:endParaRPr>
          </a:p>
          <a:p>
            <a:endParaRPr lang="de-DE" sz="2436" b="1" dirty="0">
              <a:solidFill>
                <a:srgbClr val="125D40"/>
              </a:solidFill>
            </a:endParaRPr>
          </a:p>
          <a:p>
            <a:endParaRPr lang="de-DE" sz="2436" b="1" dirty="0">
              <a:solidFill>
                <a:srgbClr val="125D40"/>
              </a:solidFill>
            </a:endParaRPr>
          </a:p>
          <a:p>
            <a:endParaRPr lang="de-DE" sz="2436" b="1" dirty="0">
              <a:solidFill>
                <a:srgbClr val="125D40"/>
              </a:solidFill>
            </a:endParaRPr>
          </a:p>
          <a:p>
            <a:r>
              <a:rPr lang="de-DE" sz="2436" b="1" dirty="0">
                <a:solidFill>
                  <a:srgbClr val="125D40"/>
                </a:solidFill>
              </a:rPr>
              <a:t>Teilnehmende Institutionen</a:t>
            </a:r>
            <a:endParaRPr lang="de-DE" sz="2436" dirty="0">
              <a:solidFill>
                <a:srgbClr val="125D40"/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E17AC0E-16BC-43E8-92DF-4489B9866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259" y="913556"/>
            <a:ext cx="1968551" cy="915842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CDAA4064-1C85-4E80-ABF0-E8558667DA7D}"/>
              </a:ext>
            </a:extLst>
          </p:cNvPr>
          <p:cNvSpPr/>
          <p:nvPr/>
        </p:nvSpPr>
        <p:spPr>
          <a:xfrm>
            <a:off x="6482542" y="17508002"/>
            <a:ext cx="7590485" cy="1896752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de-DE" sz="2500" dirty="0">
                <a:solidFill>
                  <a:srgbClr val="125D40"/>
                </a:solidFill>
              </a:rPr>
              <a:t>Die Tage des offenen Reallabors finden bundesweit statt. Sie sind eine Veranstaltung des Netzwerk Reallabore der Nachhaltigkeit (NRN) und der Gesellschaft für transdisziplinäre und partizipative Forschung (GTPF).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EA7B938-D5BA-48E3-A356-89B42A1799FC}"/>
              </a:ext>
            </a:extLst>
          </p:cNvPr>
          <p:cNvSpPr txBox="1"/>
          <p:nvPr/>
        </p:nvSpPr>
        <p:spPr>
          <a:xfrm>
            <a:off x="9116718" y="19831574"/>
            <a:ext cx="3868110" cy="483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43" dirty="0">
                <a:solidFill>
                  <a:srgbClr val="125D40"/>
                </a:solidFill>
              </a:rPr>
              <a:t>www.reallabor-netzwerk.de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87D46B4-7ED0-417D-A8AE-EB25F43C7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766" y="19484472"/>
            <a:ext cx="1177865" cy="117786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964BF48-5971-4E75-AEB6-18BFDB3BAA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524" y="2843669"/>
            <a:ext cx="3533234" cy="261772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99C7653-15B1-434A-A4D8-7B9E35C0E9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53" y="16161654"/>
            <a:ext cx="3391220" cy="85210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98CE512-4D1F-400E-854C-2EFAEE7105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61379" y="7127322"/>
            <a:ext cx="3101644" cy="3101644"/>
          </a:xfrm>
          <a:prstGeom prst="rect">
            <a:avLst/>
          </a:prstGeom>
        </p:spPr>
      </p:pic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86D74AF5-EE14-4C8E-9B63-DF9798AA1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711254"/>
              </p:ext>
            </p:extLst>
          </p:nvPr>
        </p:nvGraphicFramePr>
        <p:xfrm>
          <a:off x="6724964" y="11371921"/>
          <a:ext cx="7160865" cy="29529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2341">
                  <a:extLst>
                    <a:ext uri="{9D8B030D-6E8A-4147-A177-3AD203B41FA5}">
                      <a16:colId xmlns:a16="http://schemas.microsoft.com/office/drawing/2014/main" val="1704871717"/>
                    </a:ext>
                  </a:extLst>
                </a:gridCol>
                <a:gridCol w="5768524">
                  <a:extLst>
                    <a:ext uri="{9D8B030D-6E8A-4147-A177-3AD203B41FA5}">
                      <a16:colId xmlns:a16="http://schemas.microsoft.com/office/drawing/2014/main" val="2689159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800" b="0" dirty="0">
                          <a:solidFill>
                            <a:srgbClr val="125D40"/>
                          </a:solidFill>
                          <a:effectLst/>
                        </a:rPr>
                        <a:t>09:00-11:00</a:t>
                      </a:r>
                    </a:p>
                  </a:txBody>
                  <a:tcPr>
                    <a:solidFill>
                      <a:srgbClr val="FDD5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800" b="0" dirty="0">
                          <a:solidFill>
                            <a:srgbClr val="125D40"/>
                          </a:solidFill>
                          <a:effectLst/>
                        </a:rPr>
                        <a:t>Führung über die SER-Kläranlage Reutlingen-West in Betzingen</a:t>
                      </a:r>
                    </a:p>
                  </a:txBody>
                  <a:tcPr>
                    <a:solidFill>
                      <a:srgbClr val="FDD5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448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800" dirty="0">
                          <a:solidFill>
                            <a:srgbClr val="125D40"/>
                          </a:solidFill>
                          <a:effectLst/>
                        </a:rPr>
                        <a:t>14:00-15:30</a:t>
                      </a:r>
                    </a:p>
                  </a:txBody>
                  <a:tcPr>
                    <a:solidFill>
                      <a:srgbClr val="FEF7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800" dirty="0">
                          <a:solidFill>
                            <a:srgbClr val="125D40"/>
                          </a:solidFill>
                          <a:effectLst/>
                        </a:rPr>
                        <a:t>Führung durch die erste klimaneutrale Stadthalle Deutschlands </a:t>
                      </a:r>
                    </a:p>
                  </a:txBody>
                  <a:tcPr>
                    <a:solidFill>
                      <a:srgbClr val="FEF7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460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800" dirty="0">
                          <a:solidFill>
                            <a:srgbClr val="125D40"/>
                          </a:solidFill>
                          <a:effectLst/>
                        </a:rPr>
                        <a:t>16:30-17:30</a:t>
                      </a:r>
                      <a:endParaRPr lang="de-DE" sz="2800" dirty="0">
                        <a:solidFill>
                          <a:srgbClr val="125D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DD5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800" dirty="0">
                          <a:solidFill>
                            <a:srgbClr val="125D40"/>
                          </a:solidFill>
                          <a:effectLst/>
                        </a:rPr>
                        <a:t>Vorstellung der internen Klimaschutzkampagne</a:t>
                      </a:r>
                    </a:p>
                  </a:txBody>
                  <a:tcPr>
                    <a:solidFill>
                      <a:srgbClr val="FDD5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024666"/>
                  </a:ext>
                </a:extLst>
              </a:tr>
            </a:tbl>
          </a:graphicData>
        </a:graphic>
      </p:graphicFrame>
      <p:pic>
        <p:nvPicPr>
          <p:cNvPr id="2049" name="Grafik 6">
            <a:extLst>
              <a:ext uri="{FF2B5EF4-FFF2-40B4-BE49-F238E27FC236}">
                <a16:creationId xmlns:a16="http://schemas.microsoft.com/office/drawing/2014/main" id="{2D2DCA84-7C96-4542-9E77-C7FA53DB2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346" y="16301856"/>
            <a:ext cx="2586927" cy="63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Grafik 7">
            <a:extLst>
              <a:ext uri="{FF2B5EF4-FFF2-40B4-BE49-F238E27FC236}">
                <a16:creationId xmlns:a16="http://schemas.microsoft.com/office/drawing/2014/main" id="{5AC5888C-0E43-4FD1-AAD7-64C520381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089" y="15229296"/>
            <a:ext cx="2760870" cy="87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Grafik 4">
            <a:extLst>
              <a:ext uri="{FF2B5EF4-FFF2-40B4-BE49-F238E27FC236}">
                <a16:creationId xmlns:a16="http://schemas.microsoft.com/office/drawing/2014/main" id="{1438889F-FF85-41D6-B389-41B3237B3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674" y="15024975"/>
            <a:ext cx="3008046" cy="11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588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a299bb-a159-4aa6-b66c-5c17e4d0d86a">
      <Terms xmlns="http://schemas.microsoft.com/office/infopath/2007/PartnerControls"/>
    </lcf76f155ced4ddcb4097134ff3c332f>
    <TaxCatchAll xmlns="f7e46295-5074-4f37-980e-16b4903fd41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E5374211136C64DA054225B9520D00E" ma:contentTypeVersion="18" ma:contentTypeDescription="Ein neues Dokument erstellen." ma:contentTypeScope="" ma:versionID="f7c14377d6508b8c14800b9e981a103e">
  <xsd:schema xmlns:xsd="http://www.w3.org/2001/XMLSchema" xmlns:xs="http://www.w3.org/2001/XMLSchema" xmlns:p="http://schemas.microsoft.com/office/2006/metadata/properties" xmlns:ns2="d1a299bb-a159-4aa6-b66c-5c17e4d0d86a" xmlns:ns3="f7e46295-5074-4f37-980e-16b4903fd418" targetNamespace="http://schemas.microsoft.com/office/2006/metadata/properties" ma:root="true" ma:fieldsID="f75d9ef51798bf28ce4c50059c5f5cbe" ns2:_="" ns3:_="">
    <xsd:import namespace="d1a299bb-a159-4aa6-b66c-5c17e4d0d86a"/>
    <xsd:import namespace="f7e46295-5074-4f37-980e-16b4903fd4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a299bb-a159-4aa6-b66c-5c17e4d0d8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c6159e26-e387-4955-8c38-302e604e49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e46295-5074-4f37-980e-16b4903fd41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401cb47-fe48-4994-b088-2b84ef994797}" ma:internalName="TaxCatchAll" ma:showField="CatchAllData" ma:web="f7e46295-5074-4f37-980e-16b4903fd4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46E4C2-0A20-4337-B6AF-4DCAEF358016}">
  <ds:schemaRefs>
    <ds:schemaRef ds:uri="http://schemas.microsoft.com/office/2006/metadata/properties"/>
    <ds:schemaRef ds:uri="http://schemas.microsoft.com/office/infopath/2007/PartnerControls"/>
    <ds:schemaRef ds:uri="d1a299bb-a159-4aa6-b66c-5c17e4d0d86a"/>
    <ds:schemaRef ds:uri="f7e46295-5074-4f37-980e-16b4903fd418"/>
  </ds:schemaRefs>
</ds:datastoreItem>
</file>

<file path=customXml/itemProps2.xml><?xml version="1.0" encoding="utf-8"?>
<ds:datastoreItem xmlns:ds="http://schemas.openxmlformats.org/officeDocument/2006/customXml" ds:itemID="{241B701D-247E-4467-856D-E949A08858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a299bb-a159-4aa6-b66c-5c17e4d0d86a"/>
    <ds:schemaRef ds:uri="f7e46295-5074-4f37-980e-16b4903fd4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D95DD1-822B-4A52-BE2B-AB5FF581D1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177</Words>
  <Application>Microsoft Office PowerPoint</Application>
  <PresentationFormat>Benutzerdefiniert</PresentationFormat>
  <Paragraphs>34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Tage des offenen Reallabors Aktionswoche: 30.06. – 06.07.2025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Schödl, Anna (ITAS)</dc:creator>
  <cp:lastModifiedBy>Bahl, Louisa</cp:lastModifiedBy>
  <cp:revision>53</cp:revision>
  <cp:lastPrinted>2025-03-13T09:51:42Z</cp:lastPrinted>
  <dcterms:created xsi:type="dcterms:W3CDTF">2025-02-12T10:59:12Z</dcterms:created>
  <dcterms:modified xsi:type="dcterms:W3CDTF">2025-05-15T08:11:17Z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0x010100AE5374211136C64DA054225B9520D00E</vt:lpwstr>
  </property>
  <property fmtid="{D5CDD505-2E9C-101B-9397-08002B2CF9AE}" pid="3" name="MediaServiceImageTags">
    <vt:lpwstr/>
  </property>
</Properties>
</file>